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0" r:id="rId4"/>
    <p:sldId id="261" r:id="rId5"/>
    <p:sldId id="262" r:id="rId6"/>
    <p:sldId id="259" r:id="rId7"/>
    <p:sldId id="257" r:id="rId8"/>
    <p:sldId id="266" r:id="rId9"/>
    <p:sldId id="258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76;&#1084;&#1080;&#1085;\Desktop\AKlimenko-LaputinMinusovka-s-temoy-Gimn-profsoyuzov-metalurgov(muzofon.com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500174"/>
            <a:ext cx="4714908" cy="353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142976" y="142852"/>
            <a:ext cx="7083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«Центр развития ребенка – детский сад №50 «Родничок»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Первичная профсоюзная организация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868" y="6488668"/>
            <a:ext cx="2516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Набережные Челны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5143512"/>
            <a:ext cx="1404934" cy="140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785794"/>
            <a:ext cx="192882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AKlimenko-LaputinMinusovka-s-temoy-Gimn-profsoyuzov-metalurgov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1285852" y="492919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87898" y="6000768"/>
            <a:ext cx="16706850" cy="1182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63657" cy="612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861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214422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368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643050"/>
            <a:ext cx="8339399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профсоюз?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«Профсоюз – это добровольное общественное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объединение граждан, связанных общими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роизводственными, профессиональными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интересами по роду их деятельности, создаваемое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целях представительства и защиты их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социально-трудовых прав и интересов».</a:t>
            </a:r>
          </a:p>
          <a:p>
            <a:pPr algn="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Федерального закона «О профессиональных союзах,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 правах и гарантиях деятельности»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207488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14291"/>
            <a:ext cx="206429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8872" y="5715016"/>
            <a:ext cx="978678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96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" y="57150"/>
            <a:ext cx="7915275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173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58425" cy="707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956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33"/>
            <a:ext cx="9001156" cy="67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892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" y="938213"/>
            <a:ext cx="791527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984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831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000916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06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8144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70</Words>
  <PresentationFormat>Экран (4:3)</PresentationFormat>
  <Paragraphs>13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10</cp:revision>
  <dcterms:created xsi:type="dcterms:W3CDTF">2015-12-02T03:18:56Z</dcterms:created>
  <dcterms:modified xsi:type="dcterms:W3CDTF">2015-12-02T04:55:48Z</dcterms:modified>
</cp:coreProperties>
</file>